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6" r:id="rId27"/>
    <p:sldId id="297" r:id="rId28"/>
    <p:sldId id="311" r:id="rId29"/>
    <p:sldId id="312" r:id="rId30"/>
    <p:sldId id="281" r:id="rId31"/>
    <p:sldId id="282" r:id="rId32"/>
    <p:sldId id="283" r:id="rId33"/>
    <p:sldId id="284" r:id="rId34"/>
    <p:sldId id="309" r:id="rId35"/>
    <p:sldId id="310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313" r:id="rId45"/>
    <p:sldId id="314" r:id="rId46"/>
    <p:sldId id="293" r:id="rId47"/>
    <p:sldId id="294" r:id="rId48"/>
    <p:sldId id="295" r:id="rId49"/>
    <p:sldId id="298" r:id="rId50"/>
    <p:sldId id="303" r:id="rId51"/>
    <p:sldId id="304" r:id="rId52"/>
    <p:sldId id="299" r:id="rId53"/>
    <p:sldId id="300" r:id="rId54"/>
    <p:sldId id="301" r:id="rId55"/>
    <p:sldId id="302" r:id="rId56"/>
    <p:sldId id="305" r:id="rId57"/>
    <p:sldId id="306" r:id="rId58"/>
    <p:sldId id="307" r:id="rId59"/>
    <p:sldId id="308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15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041459"/>
            <a:ext cx="7196328" cy="1470025"/>
          </a:xfrm>
        </p:spPr>
        <p:txBody>
          <a:bodyPr/>
          <a:lstStyle/>
          <a:p>
            <a:r>
              <a:rPr lang="en-US" dirty="0" smtClean="0"/>
              <a:t>Unit 3 -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4511484"/>
            <a:ext cx="7196328" cy="987552"/>
          </a:xfrm>
        </p:spPr>
        <p:txBody>
          <a:bodyPr/>
          <a:lstStyle/>
          <a:p>
            <a:r>
              <a:rPr lang="en-US" sz="3200" dirty="0" err="1" smtClean="0"/>
              <a:t>Grudgeball</a:t>
            </a:r>
            <a:r>
              <a:rPr lang="en-US" sz="3200" dirty="0" smtClean="0"/>
              <a:t> Review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730761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What is the tallest mountain/point of elevation in Africa?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652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Kilimanjaro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1711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subsistence farming?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675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enough food to just feed your household.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9622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and devotion to one’s country is called?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3237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078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261773"/>
            <a:ext cx="7612063" cy="13620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is it called when people move into cities and those cities grow larger?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1593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523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poaching?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57193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593243"/>
            <a:ext cx="7612063" cy="1362075"/>
          </a:xfrm>
        </p:spPr>
        <p:txBody>
          <a:bodyPr/>
          <a:lstStyle/>
          <a:p>
            <a:r>
              <a:rPr lang="en-US" dirty="0" smtClean="0"/>
              <a:t>The illegal hunting of wildlife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0106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What is the name of strip of semiarid land south of the Sahara?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2197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682381"/>
            <a:ext cx="7612063" cy="1362075"/>
          </a:xfrm>
        </p:spPr>
        <p:txBody>
          <a:bodyPr/>
          <a:lstStyle/>
          <a:p>
            <a:r>
              <a:rPr lang="en-US" dirty="0" smtClean="0"/>
              <a:t>Roads, bridges, schools and power sources are examples of…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4709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121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570959"/>
            <a:ext cx="7612063" cy="1362075"/>
          </a:xfrm>
        </p:spPr>
        <p:txBody>
          <a:bodyPr/>
          <a:lstStyle/>
          <a:p>
            <a:r>
              <a:rPr lang="en-US" dirty="0" smtClean="0"/>
              <a:t>What bodies of water does the Suez Canal connect?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4247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Mediterranean and Red Seas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9698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What oceans can one now access because of this connection?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2728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Atlantic and Indian Oceans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22388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four major climate regions in Africa?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91191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570959"/>
            <a:ext cx="7612063" cy="1362075"/>
          </a:xfrm>
        </p:spPr>
        <p:txBody>
          <a:bodyPr/>
          <a:lstStyle/>
          <a:p>
            <a:r>
              <a:rPr lang="en-US" dirty="0" smtClean="0"/>
              <a:t>Desert, semi-arid, tropical rainforest and savanna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7059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savanna?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1004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395479"/>
            <a:ext cx="7612063" cy="1362075"/>
          </a:xfrm>
        </p:spPr>
        <p:txBody>
          <a:bodyPr/>
          <a:lstStyle/>
          <a:p>
            <a:r>
              <a:rPr lang="en-US" dirty="0" smtClean="0"/>
              <a:t>Grassland with scattered trees that can support wildlife and survive dry spells.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08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Sahel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598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Policy by which one country seeks to rule over another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0058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Colonialism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4798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desertification?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0176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expansion of desert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262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726949"/>
            <a:ext cx="7612063" cy="1362075"/>
          </a:xfrm>
        </p:spPr>
        <p:txBody>
          <a:bodyPr/>
          <a:lstStyle/>
          <a:p>
            <a:r>
              <a:rPr lang="en-US" dirty="0" smtClean="0"/>
              <a:t>What causes desertification?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4864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Drought, overgrazing, compaction of soil by livestock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4831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suitable for farming is also called…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0227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Arable 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3241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What is corruption? Give an example of one country suffering under it.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9854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power </a:t>
            </a:r>
            <a:r>
              <a:rPr lang="en-US" smtClean="0"/>
              <a:t>for </a:t>
            </a:r>
            <a:br>
              <a:rPr lang="en-US" smtClean="0"/>
            </a:br>
            <a:r>
              <a:rPr lang="en-US" smtClean="0"/>
              <a:t>personal gain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Nigeria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2941882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What is the name of the island nation located off the eastern coast of Africa?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052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ecotourism?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300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328625"/>
            <a:ext cx="7612063" cy="1362075"/>
          </a:xfrm>
        </p:spPr>
        <p:txBody>
          <a:bodyPr/>
          <a:lstStyle/>
          <a:p>
            <a:r>
              <a:rPr lang="en-US" dirty="0" smtClean="0"/>
              <a:t>Tourism that focuses on the environment and seeks to minimize environmental impact.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46313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417763"/>
            <a:ext cx="7612063" cy="1362075"/>
          </a:xfrm>
        </p:spPr>
        <p:txBody>
          <a:bodyPr/>
          <a:lstStyle/>
          <a:p>
            <a:r>
              <a:rPr lang="en-US" dirty="0" smtClean="0"/>
              <a:t>What was the “Scramble for Africa” and around what time period did it happen?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6219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598769"/>
            <a:ext cx="7612063" cy="1362075"/>
          </a:xfrm>
        </p:spPr>
        <p:txBody>
          <a:bodyPr/>
          <a:lstStyle/>
          <a:p>
            <a:r>
              <a:rPr lang="en-US" sz="3600" dirty="0" smtClean="0"/>
              <a:t>European nations dividing up pieces of Africa amongst themselves. These would become their colonial possessions. This occurred in the late 1800s through the early 1900s.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221213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598769"/>
            <a:ext cx="7612063" cy="1362075"/>
          </a:xfrm>
        </p:spPr>
        <p:txBody>
          <a:bodyPr/>
          <a:lstStyle/>
          <a:p>
            <a:r>
              <a:rPr lang="en-US" dirty="0" smtClean="0"/>
              <a:t>Give at least 3 examples of European nations that colonized Africa in the late 1800s.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29290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United Kingdom, France, Belgium, Italy, Germany, Portugal, Spain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84681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Name one cause and one effect of the colonization of Africa.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4143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810321"/>
            <a:ext cx="7612063" cy="1362075"/>
          </a:xfrm>
        </p:spPr>
        <p:txBody>
          <a:bodyPr/>
          <a:lstStyle/>
          <a:p>
            <a:r>
              <a:rPr lang="en-US" sz="2800" dirty="0" smtClean="0"/>
              <a:t>Cause: Nationalism in Europe and the increase in industrialization requiring new markets/natural resources.</a:t>
            </a:r>
            <a:br>
              <a:rPr lang="en-US" sz="2800" dirty="0" smtClean="0"/>
            </a:br>
            <a:r>
              <a:rPr lang="en-US" sz="2800" dirty="0" smtClean="0"/>
              <a:t>Effects: Africans were forced to move to a money market economy and Africans were forced to work for low pay. Africans were forced to move away from their traditional ways and conform to European practices.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7094197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609762"/>
            <a:ext cx="7612063" cy="1362075"/>
          </a:xfrm>
        </p:spPr>
        <p:txBody>
          <a:bodyPr/>
          <a:lstStyle/>
          <a:p>
            <a:r>
              <a:rPr lang="en-US" dirty="0" smtClean="0"/>
              <a:t>This system was adopted in 1948 to separate races. What African country did this occur in?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7185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apartheid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South Africa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5248571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Madagascar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90143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083498"/>
            <a:ext cx="7612063" cy="1362075"/>
          </a:xfrm>
        </p:spPr>
        <p:txBody>
          <a:bodyPr/>
          <a:lstStyle/>
          <a:p>
            <a:r>
              <a:rPr lang="en-US" dirty="0" smtClean="0"/>
              <a:t>What were some hardships black South Africans faced under apartheid?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213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796597"/>
            <a:ext cx="7612063" cy="1362075"/>
          </a:xfrm>
        </p:spPr>
        <p:txBody>
          <a:bodyPr/>
          <a:lstStyle/>
          <a:p>
            <a:r>
              <a:rPr lang="en-US" sz="4400" dirty="0" smtClean="0"/>
              <a:t>Forced to live in “homelands” (rural areas) or “townships” (slums outside of cities), no political rights, poor schools and healthcare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345606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373194"/>
            <a:ext cx="7612063" cy="1362075"/>
          </a:xfrm>
        </p:spPr>
        <p:txBody>
          <a:bodyPr/>
          <a:lstStyle/>
          <a:p>
            <a:r>
              <a:rPr lang="en-US" dirty="0" smtClean="0"/>
              <a:t>What ANC lawyer fought and was jailed for fighting apartheid?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3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Nelson Mandela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7633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128067"/>
            <a:ext cx="7612063" cy="1362075"/>
          </a:xfrm>
        </p:spPr>
        <p:txBody>
          <a:bodyPr/>
          <a:lstStyle/>
          <a:p>
            <a:r>
              <a:rPr lang="en-US" dirty="0" smtClean="0"/>
              <a:t>What are two things Nelson Mandela is known for?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20252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306341"/>
            <a:ext cx="7612063" cy="1362075"/>
          </a:xfrm>
        </p:spPr>
        <p:txBody>
          <a:bodyPr/>
          <a:lstStyle/>
          <a:p>
            <a:r>
              <a:rPr lang="en-US" dirty="0" smtClean="0"/>
              <a:t>Being the first black president of South Africa and winning the </a:t>
            </a:r>
            <a:r>
              <a:rPr lang="en-US" dirty="0"/>
              <a:t>N</a:t>
            </a:r>
            <a:r>
              <a:rPr lang="en-US" dirty="0" smtClean="0"/>
              <a:t>obel Peace </a:t>
            </a:r>
            <a:r>
              <a:rPr lang="en-US" dirty="0"/>
              <a:t>P</a:t>
            </a:r>
            <a:r>
              <a:rPr lang="en-US" dirty="0" smtClean="0"/>
              <a:t>rize.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8821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660097"/>
            <a:ext cx="7612063" cy="1362075"/>
          </a:xfrm>
        </p:spPr>
        <p:txBody>
          <a:bodyPr/>
          <a:lstStyle/>
          <a:p>
            <a:r>
              <a:rPr lang="en-US" dirty="0" smtClean="0"/>
              <a:t>How is Malaria contracted?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6180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 mosquitos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4571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What problems does HIV/Aids cause in southern Africa?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214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261773"/>
            <a:ext cx="7612063" cy="1362075"/>
          </a:xfrm>
        </p:spPr>
        <p:txBody>
          <a:bodyPr/>
          <a:lstStyle/>
          <a:p>
            <a:r>
              <a:rPr lang="en-US" dirty="0" smtClean="0"/>
              <a:t>It blocks economic development and causes widespread infection and death.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5615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capital of Egypt?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4033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What region of Africa did Ebola most </a:t>
            </a:r>
            <a:r>
              <a:rPr lang="en-US" smtClean="0"/>
              <a:t>recently </a:t>
            </a:r>
            <a:r>
              <a:rPr lang="en-US" smtClean="0"/>
              <a:t>affect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Africa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middle passage?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339548"/>
            <a:ext cx="7612063" cy="1362075"/>
          </a:xfrm>
        </p:spPr>
        <p:txBody>
          <a:bodyPr/>
          <a:lstStyle/>
          <a:p>
            <a:r>
              <a:rPr lang="en-US" dirty="0" smtClean="0"/>
              <a:t>The journey Africans sold into slavery took from Africa to the Americas across the Atlantic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087757"/>
            <a:ext cx="7612063" cy="1362075"/>
          </a:xfrm>
        </p:spPr>
        <p:txBody>
          <a:bodyPr/>
          <a:lstStyle/>
          <a:p>
            <a:r>
              <a:rPr lang="en-US" dirty="0" smtClean="0"/>
              <a:t>What do you need to improve in order to prevent Cholera?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sewer management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part of the body is affected by HIV?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917731"/>
            <a:ext cx="7612063" cy="1362075"/>
          </a:xfrm>
        </p:spPr>
        <p:txBody>
          <a:bodyPr/>
          <a:lstStyle/>
          <a:p>
            <a:r>
              <a:rPr lang="en-US" dirty="0" smtClean="0"/>
              <a:t>How did the kingdoms of West Africa become wealthy?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salt and gold trade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Cairo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742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year did the Africa Union form?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341134"/>
            <a:ext cx="7612063" cy="1695122"/>
          </a:xfrm>
        </p:spPr>
        <p:txBody>
          <a:bodyPr/>
          <a:lstStyle/>
          <a:p>
            <a:r>
              <a:rPr lang="en-US" dirty="0" smtClean="0"/>
              <a:t>This is posted on the </a:t>
            </a:r>
            <a:r>
              <a:rPr lang="en-US" dirty="0" err="1" smtClean="0"/>
              <a:t>Weebly</a:t>
            </a:r>
            <a:r>
              <a:rPr lang="en-US" dirty="0" smtClean="0"/>
              <a:t> site under “Units of Study” &gt; “Africa”</a:t>
            </a:r>
            <a:br>
              <a:rPr lang="en-US" dirty="0" smtClean="0"/>
            </a:br>
            <a:r>
              <a:rPr lang="en-US" dirty="0" smtClean="0"/>
              <a:t>STUDY TONIGHT!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9681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149" y="3598769"/>
            <a:ext cx="7612063" cy="1362075"/>
          </a:xfrm>
        </p:spPr>
        <p:txBody>
          <a:bodyPr/>
          <a:lstStyle/>
          <a:p>
            <a:r>
              <a:rPr lang="en-US" dirty="0" smtClean="0"/>
              <a:t>What is the name of the water source that allows people and cities to exist in northeastern Africa?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818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Nile River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40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2221</TotalTime>
  <Words>605</Words>
  <Application>Microsoft Office PowerPoint</Application>
  <PresentationFormat>On-screen Show (4:3)</PresentationFormat>
  <Paragraphs>75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Habitat</vt:lpstr>
      <vt:lpstr>Unit 3 - Africa</vt:lpstr>
      <vt:lpstr>What is the name of strip of semiarid land south of the Sahara?</vt:lpstr>
      <vt:lpstr>The Sahel</vt:lpstr>
      <vt:lpstr>What is the name of the island nation located off the eastern coast of Africa?</vt:lpstr>
      <vt:lpstr>Madagascar </vt:lpstr>
      <vt:lpstr>What is the capital of Egypt?</vt:lpstr>
      <vt:lpstr>Cairo</vt:lpstr>
      <vt:lpstr>What is the name of the water source that allows people and cities to exist in northeastern Africa?</vt:lpstr>
      <vt:lpstr>The Nile River</vt:lpstr>
      <vt:lpstr>What is the tallest mountain/point of elevation in Africa?</vt:lpstr>
      <vt:lpstr>Mount Kilimanjaro</vt:lpstr>
      <vt:lpstr>What is subsistence farming?</vt:lpstr>
      <vt:lpstr>Raising enough food to just feed your household.</vt:lpstr>
      <vt:lpstr>Pride and devotion to one’s country is called?</vt:lpstr>
      <vt:lpstr>Nationalism </vt:lpstr>
      <vt:lpstr> What is it called when people move into cities and those cities grow larger? </vt:lpstr>
      <vt:lpstr>Urbanization</vt:lpstr>
      <vt:lpstr>What is poaching?</vt:lpstr>
      <vt:lpstr>The illegal hunting of wildlife</vt:lpstr>
      <vt:lpstr>Roads, bridges, schools and power sources are examples of…</vt:lpstr>
      <vt:lpstr>Infrastructure</vt:lpstr>
      <vt:lpstr>What bodies of water does the Suez Canal connect? </vt:lpstr>
      <vt:lpstr>The Mediterranean and Red Seas</vt:lpstr>
      <vt:lpstr>What oceans can one now access because of this connection?</vt:lpstr>
      <vt:lpstr>The Atlantic and Indian Oceans</vt:lpstr>
      <vt:lpstr>What are the four major climate regions in Africa?</vt:lpstr>
      <vt:lpstr>Desert, semi-arid, tropical rainforest and savanna </vt:lpstr>
      <vt:lpstr>What is a savanna?</vt:lpstr>
      <vt:lpstr>Grassland with scattered trees that can support wildlife and survive dry spells.</vt:lpstr>
      <vt:lpstr>Policy by which one country seeks to rule over another</vt:lpstr>
      <vt:lpstr>Colonialism </vt:lpstr>
      <vt:lpstr>What is desertification?</vt:lpstr>
      <vt:lpstr>The expansion of desert</vt:lpstr>
      <vt:lpstr>What causes desertification?</vt:lpstr>
      <vt:lpstr>Drought, overgrazing, compaction of soil by livestock</vt:lpstr>
      <vt:lpstr>Land suitable for farming is also called…</vt:lpstr>
      <vt:lpstr>Arable land</vt:lpstr>
      <vt:lpstr>What is corruption? Give an example of one country suffering under it.</vt:lpstr>
      <vt:lpstr>Use of power for  personal gain</vt:lpstr>
      <vt:lpstr>What is ecotourism?</vt:lpstr>
      <vt:lpstr>Tourism that focuses on the environment and seeks to minimize environmental impact.</vt:lpstr>
      <vt:lpstr>What was the “Scramble for Africa” and around what time period did it happen?</vt:lpstr>
      <vt:lpstr>European nations dividing up pieces of Africa amongst themselves. These would become their colonial possessions. This occurred in the late 1800s through the early 1900s.</vt:lpstr>
      <vt:lpstr>Give at least 3 examples of European nations that colonized Africa in the late 1800s.</vt:lpstr>
      <vt:lpstr>United Kingdom, France, Belgium, Italy, Germany, Portugal, Spain</vt:lpstr>
      <vt:lpstr>Name one cause and one effect of the colonization of Africa.</vt:lpstr>
      <vt:lpstr>Cause: Nationalism in Europe and the increase in industrialization requiring new markets/natural resources. Effects: Africans were forced to move to a money market economy and Africans were forced to work for low pay. Africans were forced to move away from their traditional ways and conform to European practices.</vt:lpstr>
      <vt:lpstr>This system was adopted in 1948 to separate races. What African country did this occur in?</vt:lpstr>
      <vt:lpstr>apartheid</vt:lpstr>
      <vt:lpstr>What were some hardships black South Africans faced under apartheid?</vt:lpstr>
      <vt:lpstr>Forced to live in “homelands” (rural areas) or “townships” (slums outside of cities), no political rights, poor schools and healthcare</vt:lpstr>
      <vt:lpstr>What ANC lawyer fought and was jailed for fighting apartheid?</vt:lpstr>
      <vt:lpstr>Nelson Mandela</vt:lpstr>
      <vt:lpstr>What are two things Nelson Mandela is known for?</vt:lpstr>
      <vt:lpstr>Being the first black president of South Africa and winning the Nobel Peace Prize.</vt:lpstr>
      <vt:lpstr>How is Malaria contracted?</vt:lpstr>
      <vt:lpstr>Through mosquitos</vt:lpstr>
      <vt:lpstr>What problems does HIV/Aids cause in southern Africa?</vt:lpstr>
      <vt:lpstr>It blocks economic development and causes widespread infection and death.</vt:lpstr>
      <vt:lpstr>What region of Africa did Ebola most recently affect?</vt:lpstr>
      <vt:lpstr>West Africa</vt:lpstr>
      <vt:lpstr>What was the middle passage?</vt:lpstr>
      <vt:lpstr>The journey Africans sold into slavery took from Africa to the Americas across the Atlantic </vt:lpstr>
      <vt:lpstr>What do you need to improve in order to prevent Cholera?</vt:lpstr>
      <vt:lpstr>Water and sewer management systems</vt:lpstr>
      <vt:lpstr>What part of the body is affected by HIV?</vt:lpstr>
      <vt:lpstr>The immune system</vt:lpstr>
      <vt:lpstr>How did the kingdoms of West Africa become wealthy?</vt:lpstr>
      <vt:lpstr>The salt and gold trade</vt:lpstr>
      <vt:lpstr>What year did the Africa Union form?</vt:lpstr>
      <vt:lpstr>2002</vt:lpstr>
      <vt:lpstr>This is posted on the Weebly site under “Units of Study” &gt; “Africa” STUDY TONIGHT!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3 - Africa</dc:title>
  <dc:creator>Corinne Coates</dc:creator>
  <cp:lastModifiedBy>coatesc</cp:lastModifiedBy>
  <cp:revision>43</cp:revision>
  <dcterms:created xsi:type="dcterms:W3CDTF">2016-01-18T01:13:59Z</dcterms:created>
  <dcterms:modified xsi:type="dcterms:W3CDTF">2017-01-25T18:48:51Z</dcterms:modified>
</cp:coreProperties>
</file>